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4"/>
  </p:normalViewPr>
  <p:slideViewPr>
    <p:cSldViewPr snapToGrid="0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274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708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15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25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121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282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6689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009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38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82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62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847E0-07EB-5242-A8C4-64FCA6F71A44}" type="datetimeFigureOut">
              <a:rPr kumimoji="1" lang="zh-TW" altLang="en-US" smtClean="0"/>
              <a:t>2024/9/21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71065-4E64-6F48-9558-22B853FB3FD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97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4ADC1-5B6E-D615-9022-0ABD054D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513" y="2042319"/>
            <a:ext cx="11101387" cy="2387600"/>
          </a:xfrm>
        </p:spPr>
        <p:txBody>
          <a:bodyPr>
            <a:noAutofit/>
          </a:bodyPr>
          <a:lstStyle/>
          <a:p>
            <a:r>
              <a:rPr kumimoji="1" lang="en-US" altLang="zh-TW" sz="18000" dirty="0"/>
              <a:t>🗺️ 🍔 😃</a:t>
            </a:r>
            <a:endParaRPr kumimoji="1" lang="zh-TW" altLang="en-US" sz="18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AF77F1-088C-064B-859C-A43D6280C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0738"/>
            <a:ext cx="9144000" cy="1655762"/>
          </a:xfrm>
        </p:spPr>
        <p:txBody>
          <a:bodyPr>
            <a:noAutofit/>
          </a:bodyPr>
          <a:lstStyle/>
          <a:p>
            <a:r>
              <a:rPr kumimoji="1" lang="en-US" altLang="zh-TW" dirty="0"/>
              <a:t>By: Chang Yu-Ting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3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6C77C-3587-FBFF-6E17-5C729373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>
                <a:latin typeface="Arial Narrow" panose="020B0604020202020204" pitchFamily="34" charset="0"/>
                <a:ea typeface="MS Gothic" panose="020B0609070205080204" pitchFamily="49" charset="-128"/>
                <a:cs typeface="Arial Narrow" panose="020B0604020202020204" pitchFamily="34" charset="0"/>
              </a:rPr>
              <a:t>Map</a:t>
            </a:r>
            <a:endParaRPr kumimoji="1" lang="zh-TW" altLang="en-US" i="1" dirty="0">
              <a:latin typeface="Arial Narrow" panose="020B0604020202020204" pitchFamily="34" charset="0"/>
              <a:ea typeface="MS Gothic" panose="020B0609070205080204" pitchFamily="49" charset="-128"/>
              <a:cs typeface="Arial Narrow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0B42D4-9E72-9A61-52AA-79DE8538F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11" y="1505433"/>
            <a:ext cx="2895920" cy="192356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B03100-1860-3668-D6B0-EAB99BBC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3" y="3976978"/>
            <a:ext cx="3746500" cy="2501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605CFC-5C78-2F37-2B2F-A7F7C891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15" y="546100"/>
            <a:ext cx="3048000" cy="2882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8965CA-DCCF-569C-45DF-9445ED3A0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890" y="561765"/>
            <a:ext cx="3746499" cy="25158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CAAE16-D00B-FFB0-9B0E-334864608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588" y="3669004"/>
            <a:ext cx="3746499" cy="28098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8FC1EF6-E689-D512-12B9-BD667B621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537548" y="3676624"/>
            <a:ext cx="3218573" cy="24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3B89E-1E01-2506-4B3D-C2F9D58C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>
                <a:latin typeface="Arial Narrow" panose="020B0604020202020204" pitchFamily="34" charset="0"/>
                <a:cs typeface="Arial Narrow" panose="020B0604020202020204" pitchFamily="34" charset="0"/>
              </a:rPr>
              <a:t>Food</a:t>
            </a:r>
            <a:endParaRPr kumimoji="1" lang="zh-TW" altLang="en-US" i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B4FB368-D363-5737-2E71-92E8A79BF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8450"/>
            <a:ext cx="2751981" cy="206057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51F9D6-14EA-0030-431F-AF937507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98" y="3752077"/>
            <a:ext cx="3499407" cy="2914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A9D1363-4A07-59F6-1C6C-0214D612F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531" y="175197"/>
            <a:ext cx="4934082" cy="31106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F960E60-470E-EE89-0310-07AC35521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738" y="3500437"/>
            <a:ext cx="2421731" cy="32289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173783-5098-4B22-0785-D4DB7E729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504518" y="1893453"/>
            <a:ext cx="5047288" cy="37854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BA4B1B-15F5-5742-2CF2-3B7441CB2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1830" y="3376613"/>
            <a:ext cx="3703679" cy="37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D4E2A-45D5-F432-622B-4CF48E2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>
                <a:latin typeface="Arial Narrow" panose="020B0604020202020204" pitchFamily="34" charset="0"/>
                <a:cs typeface="Arial Narrow" panose="020B0604020202020204" pitchFamily="34" charset="0"/>
              </a:rPr>
              <a:t>Smile</a:t>
            </a:r>
            <a:endParaRPr kumimoji="1" lang="zh-TW" altLang="en-US" i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E39A81-FF88-0A63-0095-C01E40831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714625" cy="27146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3BF4F6-96AA-58D7-A118-86CDE5C5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90" y="1690688"/>
            <a:ext cx="2884488" cy="28844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F00664-1177-A26E-B490-B7657EFA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44" y="1709738"/>
            <a:ext cx="4402144" cy="28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A67793-A061-9C6B-C9D3-00B22AF9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68" y="590946"/>
            <a:ext cx="8424864" cy="772279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7E648B-215B-CDF5-D57F-77F461195777}"/>
              </a:ext>
            </a:extLst>
          </p:cNvPr>
          <p:cNvSpPr txBox="1"/>
          <p:nvPr/>
        </p:nvSpPr>
        <p:spPr>
          <a:xfrm>
            <a:off x="3145631" y="590946"/>
            <a:ext cx="590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/>
              <a:t>Thank You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2107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231</TotalTime>
  <Words>12</Words>
  <Application>Microsoft Macintosh PowerPoint</Application>
  <PresentationFormat>寬螢幕</PresentationFormat>
  <Paragraphs>6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Arial Narrow</vt:lpstr>
      <vt:lpstr>Calibri</vt:lpstr>
      <vt:lpstr>Calibri Light</vt:lpstr>
      <vt:lpstr>Office 佈景主題</vt:lpstr>
      <vt:lpstr>🗺️ 🍔 😃</vt:lpstr>
      <vt:lpstr>Map</vt:lpstr>
      <vt:lpstr>Food</vt:lpstr>
      <vt:lpstr>Smile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🗺️ 🍔 😃</dc:title>
  <dc:creator>祐廷 張</dc:creator>
  <cp:lastModifiedBy>祐廷 張</cp:lastModifiedBy>
  <cp:revision>1</cp:revision>
  <dcterms:created xsi:type="dcterms:W3CDTF">2024-09-21T08:28:47Z</dcterms:created>
  <dcterms:modified xsi:type="dcterms:W3CDTF">2024-09-21T12:20:12Z</dcterms:modified>
</cp:coreProperties>
</file>